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5" r:id="rId8"/>
    <p:sldId id="261" r:id="rId9"/>
    <p:sldId id="262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>
        <p:scale>
          <a:sx n="83" d="100"/>
          <a:sy n="83" d="100"/>
        </p:scale>
        <p:origin x="60" y="5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66E1191-E73D-485C-BAEB-DB2B3E6F81F0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A101897-F48C-4A45-80DB-243C65509A42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183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1191-E73D-485C-BAEB-DB2B3E6F81F0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01897-F48C-4A45-80DB-243C65509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39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1191-E73D-485C-BAEB-DB2B3E6F81F0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01897-F48C-4A45-80DB-243C65509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037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1191-E73D-485C-BAEB-DB2B3E6F81F0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01897-F48C-4A45-80DB-243C65509A42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260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1191-E73D-485C-BAEB-DB2B3E6F81F0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01897-F48C-4A45-80DB-243C65509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749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1191-E73D-485C-BAEB-DB2B3E6F81F0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01897-F48C-4A45-80DB-243C65509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115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1191-E73D-485C-BAEB-DB2B3E6F81F0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01897-F48C-4A45-80DB-243C65509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077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1191-E73D-485C-BAEB-DB2B3E6F81F0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01897-F48C-4A45-80DB-243C65509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541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1191-E73D-485C-BAEB-DB2B3E6F81F0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01897-F48C-4A45-80DB-243C65509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17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1191-E73D-485C-BAEB-DB2B3E6F81F0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01897-F48C-4A45-80DB-243C65509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92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1191-E73D-485C-BAEB-DB2B3E6F81F0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01897-F48C-4A45-80DB-243C65509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46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1191-E73D-485C-BAEB-DB2B3E6F81F0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01897-F48C-4A45-80DB-243C65509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831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1191-E73D-485C-BAEB-DB2B3E6F81F0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01897-F48C-4A45-80DB-243C65509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69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1191-E73D-485C-BAEB-DB2B3E6F81F0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01897-F48C-4A45-80DB-243C65509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57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1191-E73D-485C-BAEB-DB2B3E6F81F0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01897-F48C-4A45-80DB-243C65509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66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1191-E73D-485C-BAEB-DB2B3E6F81F0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01897-F48C-4A45-80DB-243C65509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08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1191-E73D-485C-BAEB-DB2B3E6F81F0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01897-F48C-4A45-80DB-243C65509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29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66E1191-E73D-485C-BAEB-DB2B3E6F81F0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A101897-F48C-4A45-80DB-243C65509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09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E6072D-7646-4F51-A9D9-65B3B90585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Comment bien </a:t>
            </a:r>
            <a:r>
              <a:rPr lang="fr-FR" dirty="0" err="1"/>
              <a:t>memoriser</a:t>
            </a:r>
            <a:r>
              <a:rPr lang="fr-FR" dirty="0"/>
              <a:t>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F8CFA0B-FDF1-46C3-AFA7-2FA9C6FE5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34" y="1581060"/>
            <a:ext cx="2143125" cy="2143125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7C1C2176-B6C5-4283-846A-EAA6225C4F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0073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32E637-AED5-4AC0-A507-365AC81AD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FFB6D8-BF81-4889-A679-29CB1952F8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7"/>
            <a:ext cx="10394707" cy="2606370"/>
          </a:xfrm>
        </p:spPr>
        <p:txBody>
          <a:bodyPr/>
          <a:lstStyle/>
          <a:p>
            <a:endParaRPr lang="fr-FR" dirty="0"/>
          </a:p>
          <a:p>
            <a:pPr marL="0" indent="0" algn="ctr">
              <a:buNone/>
            </a:pPr>
            <a:r>
              <a:rPr lang="fr-FR" sz="4800" dirty="0"/>
              <a:t>Clé n°4</a:t>
            </a:r>
          </a:p>
          <a:p>
            <a:pPr marL="0" indent="0" algn="ctr">
              <a:buNone/>
            </a:pPr>
            <a:r>
              <a:rPr lang="fr-FR" sz="4800" dirty="0"/>
              <a:t>Travaille par séquences de 20 minutes</a:t>
            </a:r>
          </a:p>
        </p:txBody>
      </p:sp>
    </p:spTree>
    <p:extLst>
      <p:ext uri="{BB962C8B-B14F-4D97-AF65-F5344CB8AC3E}">
        <p14:creationId xmlns:p14="http://schemas.microsoft.com/office/powerpoint/2010/main" val="232084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9D08F-A8BA-4C1A-9029-3024CBAF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Comment récupérer facilement les informations </a:t>
            </a:r>
            <a:r>
              <a:rPr lang="fr-FR" dirty="0" err="1"/>
              <a:t>memorisées</a:t>
            </a:r>
            <a:r>
              <a:rPr lang="fr-FR" dirty="0"/>
              <a:t>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64C8D2-696A-4919-9961-31F1C55F21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800" dirty="0"/>
              <a:t>Faire des catégories</a:t>
            </a:r>
          </a:p>
          <a:p>
            <a:pPr marL="0" indent="0" algn="ctr">
              <a:buNone/>
            </a:pPr>
            <a:endParaRPr lang="fr-FR" sz="4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F11B80D-7F27-4BC5-BE5B-4367D9239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572" y="3841060"/>
            <a:ext cx="29718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2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0E23A2-8D1B-4B2D-B448-C3FC9EA56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AD35A3-CAEF-4415-B170-6E05EEC019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2479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800" dirty="0"/>
              <a:t>Faire des flash </a:t>
            </a:r>
            <a:r>
              <a:rPr lang="fr-FR" sz="4800" dirty="0" err="1"/>
              <a:t>cards</a:t>
            </a:r>
            <a:endParaRPr lang="fr-FR" sz="4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483D23F-5585-4DAC-B095-F7EE8B074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072" y="1930879"/>
            <a:ext cx="4842294" cy="36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5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91EF69-89BF-402E-A5B3-58746F80A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34B14D-ECA7-419D-AAEE-523626140EE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800" dirty="0"/>
              <a:t>Créer des images mentales ou des histoires</a:t>
            </a:r>
          </a:p>
          <a:p>
            <a:pPr marL="0" indent="0" algn="ctr">
              <a:buNone/>
            </a:pPr>
            <a:endParaRPr lang="fr-FR" sz="4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33BA80-F0E5-408F-8BFC-BEB383353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267" y="3502325"/>
            <a:ext cx="3988017" cy="200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2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9C5740-6191-4CF7-997C-DE528B54E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A327EF-97BD-4F5E-9166-13F4BA19720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800" dirty="0"/>
              <a:t>Illustrer avec des exemples concrets</a:t>
            </a:r>
          </a:p>
        </p:txBody>
      </p:sp>
    </p:spTree>
    <p:extLst>
      <p:ext uri="{BB962C8B-B14F-4D97-AF65-F5344CB8AC3E}">
        <p14:creationId xmlns:p14="http://schemas.microsoft.com/office/powerpoint/2010/main" val="336019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801FFC-E1B0-4C8E-BD84-02D578434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15676C-47B6-48A3-B995-24B42ECDAFB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800" dirty="0"/>
              <a:t>Associer des mots à apprendre par cœur à des lieux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D3D5E9A-0E47-4748-9075-58CE19434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06" y="4104646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4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4BA995-25A5-4C6F-B748-89466F0E4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C6372B-3157-4FE2-991B-A144884654D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800" dirty="0"/>
              <a:t>Transformer la leçon en carte mentale</a:t>
            </a:r>
          </a:p>
        </p:txBody>
      </p:sp>
    </p:spTree>
    <p:extLst>
      <p:ext uri="{BB962C8B-B14F-4D97-AF65-F5344CB8AC3E}">
        <p14:creationId xmlns:p14="http://schemas.microsoft.com/office/powerpoint/2010/main" val="113857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A96006-5D94-47C0-9FF2-4F7EF369C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B76B6B3-FC80-4C6A-99DA-AAE9BC6E71D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89163" y="196180"/>
            <a:ext cx="10012392" cy="610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7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F90C6C-7F07-4AFA-A045-D1AFECF65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65E3B0F-6DEB-42C1-8608-7E34224EDF4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52197" y="231125"/>
            <a:ext cx="8468180" cy="558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65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3166F5-ACB9-4F91-9E6E-B288BF4CE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Mémoire de travail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B6A4A2-08F1-4F0D-B9C7-80AD880451C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la capacité de retenir momentanément l’information et de la traiter dans le but d’accomplir une tâche en cours. On pourrait dire que la mémoire de travail correspond à </a:t>
            </a:r>
            <a:r>
              <a:rPr lang="fr-FR" dirty="0">
                <a:solidFill>
                  <a:srgbClr val="00B050"/>
                </a:solidFill>
              </a:rPr>
              <a:t>la mémoire à court terme</a:t>
            </a:r>
            <a:r>
              <a:rPr lang="fr-FR" dirty="0"/>
              <a:t>. </a:t>
            </a:r>
          </a:p>
          <a:p>
            <a:r>
              <a:rPr lang="fr-FR" dirty="0"/>
              <a:t>sa capacité est limitée. En moyenne, il est possible de retenir environ </a:t>
            </a:r>
            <a:r>
              <a:rPr lang="fr-FR" dirty="0">
                <a:solidFill>
                  <a:srgbClr val="00B050"/>
                </a:solidFill>
              </a:rPr>
              <a:t>7 éléments</a:t>
            </a:r>
            <a:r>
              <a:rPr lang="fr-FR" dirty="0"/>
              <a:t>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C67478D-98F7-4685-A992-E372791D7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690" y="35610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93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906051-0FCF-44DF-8207-B2A22779F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Mémoire a long terme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7D717C-517C-4AA7-BE3F-427EB82FA5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971381"/>
            <a:ext cx="10394707" cy="3311189"/>
          </a:xfrm>
        </p:spPr>
        <p:txBody>
          <a:bodyPr/>
          <a:lstStyle/>
          <a:p>
            <a:r>
              <a:rPr lang="fr-FR" dirty="0"/>
              <a:t>Pour garder en mémoire une information, il faut que tu essaies de la ranger dans la case mémoire a long terme.</a:t>
            </a:r>
          </a:p>
          <a:p>
            <a:r>
              <a:rPr lang="fr-FR" dirty="0"/>
              <a:t>La mémoire à long terme nous permet de stocker des connaissances, des informations, des souvenirs.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40D6580-2BE7-4CC5-8DEE-BD72DE4DC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520" y="426486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85C1FE-11F3-4371-BFBC-F87E90E42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Comment se souvenir de quelque chose rapidement?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A795D1-B605-4498-A0D1-8ADE2C1BB93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répétition de suite après avoir appris</a:t>
            </a:r>
          </a:p>
          <a:p>
            <a:r>
              <a:rPr lang="fr-FR" dirty="0"/>
              <a:t>2</a:t>
            </a:r>
            <a:r>
              <a:rPr lang="fr-FR" baseline="30000" dirty="0"/>
              <a:t>e</a:t>
            </a:r>
            <a:r>
              <a:rPr lang="fr-FR" dirty="0"/>
              <a:t> répétition 15 à 20 minutes après</a:t>
            </a:r>
          </a:p>
          <a:p>
            <a:r>
              <a:rPr lang="fr-FR" dirty="0"/>
              <a:t>3</a:t>
            </a:r>
            <a:r>
              <a:rPr lang="fr-FR" baseline="30000" dirty="0"/>
              <a:t>e</a:t>
            </a:r>
            <a:r>
              <a:rPr lang="fr-FR" dirty="0"/>
              <a:t> répétition après 6 à 8 heures</a:t>
            </a:r>
          </a:p>
          <a:p>
            <a:r>
              <a:rPr lang="fr-FR" dirty="0"/>
              <a:t>4</a:t>
            </a:r>
            <a:r>
              <a:rPr lang="fr-FR" baseline="30000" dirty="0"/>
              <a:t>e</a:t>
            </a:r>
            <a:r>
              <a:rPr lang="fr-FR" dirty="0"/>
              <a:t> répétition après 24 heures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94A6FE3-680B-4497-AF54-19F937EE6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689" y="2378914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3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0689-7DC5-4089-877D-04B8A58B9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Comment se souvenir de quelque chose pendant longtemps?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C177B9-BF49-4220-8C0A-D1A41975142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répétition de suite après avoir appris</a:t>
            </a:r>
          </a:p>
          <a:p>
            <a:r>
              <a:rPr lang="fr-FR" dirty="0"/>
              <a:t>2</a:t>
            </a:r>
            <a:r>
              <a:rPr lang="fr-FR" baseline="30000" dirty="0"/>
              <a:t>e</a:t>
            </a:r>
            <a:r>
              <a:rPr lang="fr-FR" dirty="0"/>
              <a:t> répétition 20 à 30 minutes après</a:t>
            </a:r>
          </a:p>
          <a:p>
            <a:r>
              <a:rPr lang="fr-FR" dirty="0"/>
              <a:t>3</a:t>
            </a:r>
            <a:r>
              <a:rPr lang="fr-FR" baseline="30000" dirty="0"/>
              <a:t>e</a:t>
            </a:r>
            <a:r>
              <a:rPr lang="fr-FR" dirty="0"/>
              <a:t> répétition après un jour</a:t>
            </a:r>
          </a:p>
          <a:p>
            <a:r>
              <a:rPr lang="fr-FR" dirty="0"/>
              <a:t>4</a:t>
            </a:r>
            <a:r>
              <a:rPr lang="fr-FR" baseline="30000" dirty="0"/>
              <a:t>e</a:t>
            </a:r>
            <a:r>
              <a:rPr lang="fr-FR" dirty="0"/>
              <a:t> répétition après 2 à 3 semaines</a:t>
            </a:r>
          </a:p>
          <a:p>
            <a:r>
              <a:rPr lang="fr-FR" dirty="0"/>
              <a:t>5</a:t>
            </a:r>
            <a:r>
              <a:rPr lang="fr-FR" baseline="30000" dirty="0"/>
              <a:t>e</a:t>
            </a:r>
            <a:r>
              <a:rPr lang="fr-FR" dirty="0"/>
              <a:t> répétition après 2 à 3 mois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403FD49-91D5-4760-B697-E4B883E58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947" y="2478386"/>
            <a:ext cx="28670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0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7B2CFF-4C85-421C-8F20-25B6FEEB8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dirty="0"/>
              <a:t>Les clés de l’apprentissage</a:t>
            </a:r>
            <a:endParaRPr lang="fr-FR" sz="48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EB679A-D807-43A9-A6BC-49473F83582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/>
              <a:t>Clé n°1 : connaître sa mémoire</a:t>
            </a:r>
          </a:p>
          <a:p>
            <a:r>
              <a:rPr lang="fr-FR" b="1" dirty="0">
                <a:solidFill>
                  <a:schemeClr val="accent1"/>
                </a:solidFill>
              </a:rPr>
              <a:t>Profil visuel </a:t>
            </a:r>
            <a:r>
              <a:rPr lang="fr-FR" dirty="0"/>
              <a:t>: je vois des images dans ma tête comme des photos ou comme un film    </a:t>
            </a:r>
            <a:r>
              <a:rPr lang="fr-FR" dirty="0">
                <a:solidFill>
                  <a:srgbClr val="00B050"/>
                </a:solidFill>
              </a:rPr>
              <a:t>APPRENDRE PAR L'IMAGE</a:t>
            </a:r>
          </a:p>
          <a:p>
            <a:r>
              <a:rPr lang="fr-FR" dirty="0">
                <a:solidFill>
                  <a:schemeClr val="accent1"/>
                </a:solidFill>
              </a:rPr>
              <a:t>Profil auditif ou verbal </a:t>
            </a:r>
            <a:r>
              <a:rPr lang="fr-FR" dirty="0"/>
              <a:t>: je réentends des sons ou des paroles avec la voix des autres ou je me parle dans la tête </a:t>
            </a:r>
            <a:r>
              <a:rPr lang="fr-FR" dirty="0">
                <a:solidFill>
                  <a:srgbClr val="00B050"/>
                </a:solidFill>
              </a:rPr>
              <a:t>APPRENDRE AVEC LE SON, LA VOIX</a:t>
            </a:r>
          </a:p>
          <a:p>
            <a:r>
              <a:rPr lang="fr-FR" dirty="0">
                <a:solidFill>
                  <a:schemeClr val="accent1"/>
                </a:solidFill>
              </a:rPr>
              <a:t>Profil kinesthésique </a:t>
            </a:r>
            <a:r>
              <a:rPr lang="fr-FR" dirty="0"/>
              <a:t>: je ressens les mouvements, les sensations, les odeurs, les goûts... </a:t>
            </a:r>
            <a:r>
              <a:rPr lang="fr-FR" dirty="0">
                <a:solidFill>
                  <a:srgbClr val="00B050"/>
                </a:solidFill>
              </a:rPr>
              <a:t>APPRENDRE EN FAISANT DES EXERCICES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8CFBD76-0CE5-4FC6-BC8C-E5947C399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67" y="313262"/>
            <a:ext cx="1770571" cy="189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3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AE0224-9AEC-4B64-B552-28F9762CA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75F844-4751-40A2-ACF4-4FD637B1E42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800" dirty="0"/>
              <a:t>Clé n°2</a:t>
            </a:r>
          </a:p>
          <a:p>
            <a:pPr marL="0" indent="0" algn="ctr">
              <a:buNone/>
            </a:pPr>
            <a:r>
              <a:rPr lang="fr-FR" sz="4800" dirty="0" err="1"/>
              <a:t>Etre</a:t>
            </a:r>
            <a:r>
              <a:rPr lang="fr-FR" sz="4800" dirty="0"/>
              <a:t> attentif en classe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E667294-DBA9-425A-91CD-27120D30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5334" y="2271190"/>
            <a:ext cx="15811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8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A10E9A-3C1F-4AD1-8255-6A0BFE2A7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301A30-5E8C-452D-A49A-0F58045C92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7"/>
            <a:ext cx="10394707" cy="2445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800" dirty="0"/>
              <a:t>Clé n°3</a:t>
            </a:r>
          </a:p>
          <a:p>
            <a:pPr marL="0" indent="0" algn="ctr">
              <a:buNone/>
            </a:pPr>
            <a:r>
              <a:rPr lang="fr-FR" sz="4800" dirty="0"/>
              <a:t>Comprends ce que tu apprends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E1F4F5E-DB8D-4C84-8150-D96624064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362" y="4138522"/>
            <a:ext cx="1632563" cy="225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TM04033927[[fn=Grand événement]]</Template>
  <TotalTime>110</TotalTime>
  <Words>219</Words>
  <Application>Microsoft Office PowerPoint</Application>
  <PresentationFormat>Grand écran</PresentationFormat>
  <Paragraphs>37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Arial</vt:lpstr>
      <vt:lpstr>Impact</vt:lpstr>
      <vt:lpstr>Grand événement</vt:lpstr>
      <vt:lpstr>Comment bien memoriser?</vt:lpstr>
      <vt:lpstr>Présentation PowerPoint</vt:lpstr>
      <vt:lpstr>Mémoire de travail</vt:lpstr>
      <vt:lpstr>Mémoire a long terme</vt:lpstr>
      <vt:lpstr>Comment se souvenir de quelque chose rapidement?</vt:lpstr>
      <vt:lpstr>Comment se souvenir de quelque chose pendant longtemps?</vt:lpstr>
      <vt:lpstr>Les clés de l’apprentissage</vt:lpstr>
      <vt:lpstr>Présentation PowerPoint</vt:lpstr>
      <vt:lpstr>Présentation PowerPoint</vt:lpstr>
      <vt:lpstr>Présentation PowerPoint</vt:lpstr>
      <vt:lpstr>Comment récupérer facilement les informations memorisées?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bien memoriser?</dc:title>
  <dc:creator>delphine fort</dc:creator>
  <cp:lastModifiedBy>delphine fort</cp:lastModifiedBy>
  <cp:revision>13</cp:revision>
  <dcterms:created xsi:type="dcterms:W3CDTF">2019-09-01T15:43:37Z</dcterms:created>
  <dcterms:modified xsi:type="dcterms:W3CDTF">2019-09-01T17:34:32Z</dcterms:modified>
</cp:coreProperties>
</file>